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61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7223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3588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9a44ec3a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9a44ec3a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776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9a44ec3a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9a44ec3a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91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9a44ec3a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9a44ec3a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532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9a44ec3ac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9a44ec3ac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5191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9a44ec3ac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9a44ec3ac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89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Mil-Ball Appearance Regulations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2018-2019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Females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Female cadets can wear either their </a:t>
            </a:r>
            <a:r>
              <a:rPr lang="en" sz="2400">
                <a:solidFill>
                  <a:srgbClr val="FFFFFF"/>
                </a:solidFill>
              </a:rPr>
              <a:t>Class B</a:t>
            </a:r>
            <a:r>
              <a:rPr lang="en" sz="2400"/>
              <a:t> </a:t>
            </a:r>
            <a:r>
              <a:rPr lang="en" sz="2400">
                <a:solidFill>
                  <a:srgbClr val="FFFFFF"/>
                </a:solidFill>
              </a:rPr>
              <a:t>uniform </a:t>
            </a:r>
            <a:r>
              <a:rPr lang="en" sz="2400"/>
              <a:t>or a </a:t>
            </a:r>
            <a:r>
              <a:rPr lang="en" sz="2400">
                <a:solidFill>
                  <a:srgbClr val="FFFFFF"/>
                </a:solidFill>
              </a:rPr>
              <a:t>formal dress</a:t>
            </a:r>
            <a:r>
              <a:rPr lang="en" sz="2400"/>
              <a:t> that is within school dress code.</a:t>
            </a:r>
            <a:r>
              <a:rPr lang="en" sz="2400">
                <a:solidFill>
                  <a:srgbClr val="FFFFFF"/>
                </a:solidFill>
              </a:rPr>
              <a:t> </a:t>
            </a:r>
            <a:r>
              <a:rPr lang="en" sz="2400"/>
              <a:t>Bring flip-flops, slippers….</a:t>
            </a:r>
            <a:r>
              <a:rPr lang="en" sz="2400">
                <a:solidFill>
                  <a:srgbClr val="FFFFFF"/>
                </a:solidFill>
              </a:rPr>
              <a:t>you must have shoes on at all times!</a:t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873" y="1082213"/>
            <a:ext cx="2490399" cy="355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Military Ball Dress Regulations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420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Your Dress </a:t>
            </a:r>
            <a:r>
              <a:rPr lang="en" sz="1800">
                <a:solidFill>
                  <a:srgbClr val="FFFFFF"/>
                </a:solidFill>
              </a:rPr>
              <a:t>Can</a:t>
            </a:r>
            <a:r>
              <a:rPr lang="en" sz="1800"/>
              <a:t> Be: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Strapless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Two Piece (2 in. max)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High - Low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Most Styles</a:t>
            </a:r>
            <a:endParaRPr sz="180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Dress </a:t>
            </a:r>
            <a:r>
              <a:rPr lang="en" sz="1800">
                <a:solidFill>
                  <a:srgbClr val="FFFFFF"/>
                </a:solidFill>
              </a:rPr>
              <a:t>Can Not </a:t>
            </a:r>
            <a:r>
              <a:rPr lang="en" sz="1800"/>
              <a:t>Be: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See through/mesh in midsection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Higher than 3 inches above the knee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Lower than the small of the back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Excessive in cleavage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Males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Males will wear their </a:t>
            </a:r>
            <a:r>
              <a:rPr lang="en" sz="2400">
                <a:solidFill>
                  <a:srgbClr val="FFFFFF"/>
                </a:solidFill>
              </a:rPr>
              <a:t>Class B uniform</a:t>
            </a:r>
            <a:r>
              <a:rPr lang="en" sz="2400"/>
              <a:t> (unless informed otherwise) -</a:t>
            </a:r>
            <a:r>
              <a:rPr lang="en" sz="2400">
                <a:solidFill>
                  <a:srgbClr val="FFFFFF"/>
                </a:solidFill>
              </a:rPr>
              <a:t> Tie</a:t>
            </a:r>
            <a:r>
              <a:rPr lang="en" sz="2400"/>
              <a:t> will be </a:t>
            </a:r>
            <a:r>
              <a:rPr lang="en" sz="2400">
                <a:solidFill>
                  <a:srgbClr val="FFFFFF"/>
                </a:solidFill>
              </a:rPr>
              <a:t>provided </a:t>
            </a:r>
            <a:r>
              <a:rPr lang="en" sz="2400"/>
              <a:t>in addition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Male </a:t>
            </a:r>
            <a:r>
              <a:rPr lang="en" sz="2400">
                <a:solidFill>
                  <a:srgbClr val="FFFFFF"/>
                </a:solidFill>
              </a:rPr>
              <a:t>guests</a:t>
            </a:r>
            <a:r>
              <a:rPr lang="en" sz="2400"/>
              <a:t> must either wear a </a:t>
            </a:r>
            <a:r>
              <a:rPr lang="en" sz="2400">
                <a:solidFill>
                  <a:srgbClr val="FFFFFF"/>
                </a:solidFill>
              </a:rPr>
              <a:t>suit</a:t>
            </a:r>
            <a:r>
              <a:rPr lang="en" sz="2400"/>
              <a:t> or</a:t>
            </a:r>
            <a:r>
              <a:rPr lang="en" sz="2400">
                <a:solidFill>
                  <a:srgbClr val="FFFFFF"/>
                </a:solidFill>
              </a:rPr>
              <a:t> tux</a:t>
            </a:r>
            <a:r>
              <a:rPr lang="en" sz="2400"/>
              <a:t>…. </a:t>
            </a:r>
            <a:r>
              <a:rPr lang="en" sz="2400">
                <a:solidFill>
                  <a:srgbClr val="FFFFFF"/>
                </a:solidFill>
              </a:rPr>
              <a:t>No exceptions!!!</a:t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r="43965"/>
          <a:stretch/>
        </p:blipFill>
        <p:spPr>
          <a:xfrm>
            <a:off x="4572001" y="690350"/>
            <a:ext cx="1854175" cy="39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376" y="1051638"/>
            <a:ext cx="2413024" cy="3214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you don’t conform to these rules?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You </a:t>
            </a:r>
            <a:r>
              <a:rPr lang="en" sz="2400">
                <a:solidFill>
                  <a:srgbClr val="FFFFFF"/>
                </a:solidFill>
              </a:rPr>
              <a:t>Will NOT ENTER!!!</a:t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9500" y="126412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Would Like to Borrow a Dress _____.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Contact Destinie Locke or have your psg/pl leave your contact info with “dress borrow” in their platoon boxes. </a:t>
            </a:r>
            <a:endParaRPr sz="2400">
              <a:solidFill>
                <a:srgbClr val="FFFF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</a:pPr>
            <a:r>
              <a:rPr lang="en" sz="2400">
                <a:solidFill>
                  <a:srgbClr val="FFFFFF"/>
                </a:solidFill>
              </a:rPr>
              <a:t>Not all sizes are offered, and the dresses will be lent out for Mil-Ball only.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Dark</vt:lpstr>
      <vt:lpstr>Mil-Ball Appearance Regulations</vt:lpstr>
      <vt:lpstr>Females</vt:lpstr>
      <vt:lpstr>Military Ball Dress Regulations</vt:lpstr>
      <vt:lpstr>Males</vt:lpstr>
      <vt:lpstr>What Happens If you don’t conform to these rules?</vt:lpstr>
      <vt:lpstr>If You Would Like to Borrow a Dress _____.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Mil-Ball Appearance Regulations</dc:title>
  <dc:creator>Siler, Eugene</dc:creator>
  <cp:lastModifiedBy>Siler, Eugene</cp:lastModifiedBy>
  <cp:revision>1</cp:revision>
  <dcterms:modified xsi:type="dcterms:W3CDTF">2019-01-14T19:11:44Z</dcterms:modified>
</cp:coreProperties>
</file>